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8"/>
  </p:notesMasterIdLst>
  <p:handoutMasterIdLst>
    <p:handoutMasterId r:id="rId19"/>
  </p:handoutMasterIdLst>
  <p:sldIdLst>
    <p:sldId id="564" r:id="rId5"/>
    <p:sldId id="554" r:id="rId6"/>
    <p:sldId id="563" r:id="rId7"/>
    <p:sldId id="569" r:id="rId8"/>
    <p:sldId id="573" r:id="rId9"/>
    <p:sldId id="574" r:id="rId10"/>
    <p:sldId id="575" r:id="rId11"/>
    <p:sldId id="576" r:id="rId12"/>
    <p:sldId id="577" r:id="rId13"/>
    <p:sldId id="571" r:id="rId14"/>
    <p:sldId id="572" r:id="rId15"/>
    <p:sldId id="567" r:id="rId16"/>
    <p:sldId id="565" r:id="rId1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3" autoAdjust="0"/>
    <p:restoredTop sz="64880" autoAdjust="0"/>
  </p:normalViewPr>
  <p:slideViewPr>
    <p:cSldViewPr showGuides="1">
      <p:cViewPr>
        <p:scale>
          <a:sx n="100" d="100"/>
          <a:sy n="100" d="100"/>
        </p:scale>
        <p:origin x="1912" y="208"/>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E" dirty="0"/>
              <a:t>MODULOS</a:t>
            </a:r>
          </a:p>
          <a:p>
            <a:pPr marL="285750" indent="-285750">
              <a:buFontTx/>
              <a:buChar char="-"/>
            </a:pPr>
            <a:r>
              <a:rPr lang="en-PE" dirty="0"/>
              <a:t>MONITOREO DE PROYECTOS TAMBO</a:t>
            </a:r>
          </a:p>
          <a:p>
            <a:pPr marL="285750" indent="-285750">
              <a:buFontTx/>
              <a:buChar char="-"/>
            </a:pPr>
            <a:r>
              <a:rPr lang="en-PE" dirty="0"/>
              <a:t>PROGRAMACION DE ACTIVIDADES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58543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2 -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3 - </a:t>
            </a:r>
            <a:r>
              <a:rPr lang="en-US" b="0" i="0" dirty="0" err="1">
                <a:solidFill>
                  <a:srgbClr val="7F848E"/>
                </a:solidFill>
                <a:effectLst/>
                <a:latin typeface="Menlo" panose="020B0609030804020204" pitchFamily="49" charset="0"/>
              </a:rPr>
              <a:t>Crear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nuevos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3.1 - REGISTRAR: Registrar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la base de </a:t>
            </a:r>
            <a:r>
              <a:rPr lang="en-US" b="0" i="0" dirty="0" err="1">
                <a:solidFill>
                  <a:srgbClr val="7F848E"/>
                </a:solidFill>
                <a:effectLst/>
                <a:latin typeface="Menlo" panose="020B0609030804020204" pitchFamily="49" charset="0"/>
              </a:rPr>
              <a:t>datos</a:t>
            </a:r>
            <a:r>
              <a:rPr lang="en-US" b="0" i="0" dirty="0">
                <a:solidFill>
                  <a:srgbClr val="7F848E"/>
                </a:solidFill>
                <a:effectLst/>
                <a:latin typeface="Menlo" panose="020B0609030804020204" pitchFamily="49" charset="0"/>
              </a:rPr>
              <a:t> local</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3.2 - ENVIAR: </a:t>
            </a:r>
            <a:r>
              <a:rPr lang="en-US" b="0" i="0" dirty="0" err="1">
                <a:solidFill>
                  <a:srgbClr val="7F848E"/>
                </a:solidFill>
                <a:effectLst/>
                <a:latin typeface="Menlo" panose="020B0609030804020204" pitchFamily="49" charset="0"/>
              </a:rPr>
              <a:t>Enviar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 la </a:t>
            </a:r>
            <a:r>
              <a:rPr lang="en-US" b="0" i="0" dirty="0" err="1">
                <a:solidFill>
                  <a:srgbClr val="7F848E"/>
                </a:solidFill>
                <a:effectLst/>
                <a:latin typeface="Menlo" panose="020B0609030804020204" pitchFamily="49" charset="0"/>
              </a:rPr>
              <a:t>nube</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usando</a:t>
            </a:r>
            <a:r>
              <a:rPr lang="en-US" b="0" i="0" dirty="0">
                <a:solidFill>
                  <a:srgbClr val="7F848E"/>
                </a:solidFill>
                <a:effectLst/>
                <a:latin typeface="Menlo" panose="020B0609030804020204" pitchFamily="49" charset="0"/>
              </a:rPr>
              <a:t> la API REST</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4 - Ver </a:t>
            </a:r>
            <a:r>
              <a:rPr lang="en-US" b="0" i="0" dirty="0" err="1">
                <a:solidFill>
                  <a:srgbClr val="7F848E"/>
                </a:solidFill>
                <a:effectLst/>
                <a:latin typeface="Menlo" panose="020B0609030804020204" pitchFamily="49" charset="0"/>
              </a:rPr>
              <a:t>detalle</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PARA ENVIAR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42051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endParaRPr lang="en-US"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POR ENVIAR del </a:t>
            </a:r>
            <a:r>
              <a:rPr lang="en-US" b="0" i="0" dirty="0" err="1">
                <a:solidFill>
                  <a:srgbClr val="7F848E"/>
                </a:solidFill>
                <a:effectLst/>
                <a:latin typeface="Menlo" panose="020B0609030804020204" pitchFamily="49" charset="0"/>
              </a:rPr>
              <a:t>proyecto</a:t>
            </a: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29168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45456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LISTA DE TODOS LOS MINITOREOS POR ENVIAR DE TODOS LOS PROYECTOS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41776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4416594"/>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3.3.3</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SQLite</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a:t>
            </a:r>
            <a:r>
              <a:rPr lang="en-US"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2.1.0+1</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 una biblioteca de lenguaje C que implementa un motor de base de datos SQL pequeño, rápido, autónomo, altamente confiable y con todas las funciones. </a:t>
            </a:r>
          </a:p>
          <a:p>
            <a:endParaRPr lang="en-US" sz="700" dirty="0">
              <a:solidFill>
                <a:schemeClr val="bg1"/>
              </a:solidFill>
              <a:latin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está integrado en todos los teléfonos móviles y en la mayoría de las computadoras.</a:t>
            </a:r>
          </a:p>
          <a:p>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https://pub.dev/packages/sqflite</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30" r="24496"/>
          <a:stretch/>
        </p:blipFill>
        <p:spPr bwMode="auto">
          <a:xfrm>
            <a:off x="667379" y="4725144"/>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pic>
        <p:nvPicPr>
          <p:cNvPr id="3" name="Picture 2" descr="안드로이드 SQLite 시작하기 | Devbin">
            <a:extLst>
              <a:ext uri="{FF2B5EF4-FFF2-40B4-BE49-F238E27FC236}">
                <a16:creationId xmlns:a16="http://schemas.microsoft.com/office/drawing/2014/main" id="{3EC03C1A-A460-D30F-BE6D-99AC5B2B1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53" y="3543553"/>
            <a:ext cx="523020" cy="52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Estructura de Paquetes en una aplicación de Spring Boot - Home">
            <a:extLst>
              <a:ext uri="{FF2B5EF4-FFF2-40B4-BE49-F238E27FC236}">
                <a16:creationId xmlns:a16="http://schemas.microsoft.com/office/drawing/2014/main" id="{FA290E3E-935E-9768-C0BA-B8C092CFF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2" r="62413"/>
          <a:stretch/>
        </p:blipFill>
        <p:spPr bwMode="auto">
          <a:xfrm>
            <a:off x="6241603" y="1412776"/>
            <a:ext cx="1166501" cy="18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2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3033380" y="3012869"/>
            <a:ext cx="628377"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SQLite</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983" y="2586365"/>
            <a:ext cx="412926" cy="4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sp>
        <p:nvSpPr>
          <p:cNvPr id="10" name="Rechteck 40">
            <a:extLst>
              <a:ext uri="{FF2B5EF4-FFF2-40B4-BE49-F238E27FC236}">
                <a16:creationId xmlns:a16="http://schemas.microsoft.com/office/drawing/2014/main" id="{52BA6D44-BD67-BD06-C2BD-5EF90F26C404}"/>
              </a:ext>
            </a:extLst>
          </p:cNvPr>
          <p:cNvSpPr/>
          <p:nvPr/>
        </p:nvSpPr>
        <p:spPr>
          <a:xfrm>
            <a:off x="9746250" y="5268531"/>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SQLite</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안드로이드 SQLite 시작하기 | Devbin">
            <a:extLst>
              <a:ext uri="{FF2B5EF4-FFF2-40B4-BE49-F238E27FC236}">
                <a16:creationId xmlns:a16="http://schemas.microsoft.com/office/drawing/2014/main" id="{237BB1FD-9F9F-1171-36BB-9DEAFA1C2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052" y="4226456"/>
            <a:ext cx="523020" cy="523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ql server - Free logo icons">
            <a:extLst>
              <a:ext uri="{FF2B5EF4-FFF2-40B4-BE49-F238E27FC236}">
                <a16:creationId xmlns:a16="http://schemas.microsoft.com/office/drawing/2014/main" id="{ED681E13-4BE7-E4A9-9400-CB0575DDB2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1291" y="5025554"/>
            <a:ext cx="638990" cy="6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B09F-526C-905C-E223-0ED276FAE700}"/>
              </a:ext>
            </a:extLst>
          </p:cNvPr>
          <p:cNvPicPr>
            <a:picLocks noChangeAspect="1"/>
          </p:cNvPicPr>
          <p:nvPr/>
        </p:nvPicPr>
        <p:blipFill>
          <a:blip r:embed="rId3"/>
          <a:stretch>
            <a:fillRect/>
          </a:stretch>
        </p:blipFill>
        <p:spPr>
          <a:xfrm>
            <a:off x="4156201" y="-992"/>
            <a:ext cx="2088230" cy="4424651"/>
          </a:xfrm>
          <a:prstGeom prst="rect">
            <a:avLst/>
          </a:prstGeom>
        </p:spPr>
      </p:pic>
      <p:pic>
        <p:nvPicPr>
          <p:cNvPr id="4" name="Picture 3">
            <a:extLst>
              <a:ext uri="{FF2B5EF4-FFF2-40B4-BE49-F238E27FC236}">
                <a16:creationId xmlns:a16="http://schemas.microsoft.com/office/drawing/2014/main" id="{D748F41D-6A60-69E4-2DC9-C4631E7B8514}"/>
              </a:ext>
            </a:extLst>
          </p:cNvPr>
          <p:cNvPicPr>
            <a:picLocks noChangeAspect="1"/>
          </p:cNvPicPr>
          <p:nvPr/>
        </p:nvPicPr>
        <p:blipFill>
          <a:blip r:embed="rId4"/>
          <a:stretch>
            <a:fillRect/>
          </a:stretch>
        </p:blipFill>
        <p:spPr>
          <a:xfrm>
            <a:off x="6244431" y="-992"/>
            <a:ext cx="2088231" cy="4424653"/>
          </a:xfrm>
          <a:prstGeom prst="rect">
            <a:avLst/>
          </a:prstGeom>
        </p:spPr>
      </p:pic>
      <p:pic>
        <p:nvPicPr>
          <p:cNvPr id="8" name="Picture 7">
            <a:extLst>
              <a:ext uri="{FF2B5EF4-FFF2-40B4-BE49-F238E27FC236}">
                <a16:creationId xmlns:a16="http://schemas.microsoft.com/office/drawing/2014/main" id="{52F72BD0-B5E4-F22D-0EDB-38749050B1C6}"/>
              </a:ext>
            </a:extLst>
          </p:cNvPr>
          <p:cNvPicPr>
            <a:picLocks noChangeAspect="1"/>
          </p:cNvPicPr>
          <p:nvPr/>
        </p:nvPicPr>
        <p:blipFill>
          <a:blip r:embed="rId5"/>
          <a:stretch>
            <a:fillRect/>
          </a:stretch>
        </p:blipFill>
        <p:spPr>
          <a:xfrm>
            <a:off x="3793331" y="4725144"/>
            <a:ext cx="2451100" cy="1778000"/>
          </a:xfrm>
          <a:prstGeom prst="rect">
            <a:avLst/>
          </a:prstGeom>
        </p:spPr>
      </p:pic>
      <p:pic>
        <p:nvPicPr>
          <p:cNvPr id="9" name="Picture 8">
            <a:extLst>
              <a:ext uri="{FF2B5EF4-FFF2-40B4-BE49-F238E27FC236}">
                <a16:creationId xmlns:a16="http://schemas.microsoft.com/office/drawing/2014/main" id="{CA946C9C-088D-3EFC-DDE5-DB0715CA723A}"/>
              </a:ext>
            </a:extLst>
          </p:cNvPr>
          <p:cNvPicPr>
            <a:picLocks noChangeAspect="1"/>
          </p:cNvPicPr>
          <p:nvPr/>
        </p:nvPicPr>
        <p:blipFill>
          <a:blip r:embed="rId6"/>
          <a:stretch>
            <a:fillRect/>
          </a:stretch>
        </p:blipFill>
        <p:spPr>
          <a:xfrm>
            <a:off x="6531049" y="4742284"/>
            <a:ext cx="2400300" cy="1765300"/>
          </a:xfrm>
          <a:prstGeom prst="rect">
            <a:avLst/>
          </a:prstGeom>
        </p:spPr>
      </p:pic>
    </p:spTree>
    <p:extLst>
      <p:ext uri="{BB962C8B-B14F-4D97-AF65-F5344CB8AC3E}">
        <p14:creationId xmlns:p14="http://schemas.microsoft.com/office/powerpoint/2010/main" val="125804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3AD90-1C91-FD20-229E-23C9B4CD507D}"/>
              </a:ext>
            </a:extLst>
          </p:cNvPr>
          <p:cNvPicPr>
            <a:picLocks noChangeAspect="1"/>
          </p:cNvPicPr>
          <p:nvPr/>
        </p:nvPicPr>
        <p:blipFill>
          <a:blip r:embed="rId3"/>
          <a:stretch>
            <a:fillRect/>
          </a:stretch>
        </p:blipFill>
        <p:spPr>
          <a:xfrm>
            <a:off x="210712" y="631288"/>
            <a:ext cx="1915118" cy="4057852"/>
          </a:xfrm>
          <a:prstGeom prst="rect">
            <a:avLst/>
          </a:prstGeom>
        </p:spPr>
      </p:pic>
      <p:pic>
        <p:nvPicPr>
          <p:cNvPr id="6" name="Picture 5">
            <a:extLst>
              <a:ext uri="{FF2B5EF4-FFF2-40B4-BE49-F238E27FC236}">
                <a16:creationId xmlns:a16="http://schemas.microsoft.com/office/drawing/2014/main" id="{536774BA-AF79-4544-900A-D8EB7A8DA65D}"/>
              </a:ext>
            </a:extLst>
          </p:cNvPr>
          <p:cNvPicPr>
            <a:picLocks noChangeAspect="1"/>
          </p:cNvPicPr>
          <p:nvPr/>
        </p:nvPicPr>
        <p:blipFill>
          <a:blip r:embed="rId4"/>
          <a:stretch>
            <a:fillRect/>
          </a:stretch>
        </p:blipFill>
        <p:spPr>
          <a:xfrm>
            <a:off x="2390695" y="631287"/>
            <a:ext cx="1915118" cy="4057853"/>
          </a:xfrm>
          <a:prstGeom prst="rect">
            <a:avLst/>
          </a:prstGeom>
        </p:spPr>
      </p:pic>
      <p:pic>
        <p:nvPicPr>
          <p:cNvPr id="7" name="Picture 6">
            <a:extLst>
              <a:ext uri="{FF2B5EF4-FFF2-40B4-BE49-F238E27FC236}">
                <a16:creationId xmlns:a16="http://schemas.microsoft.com/office/drawing/2014/main" id="{86F53E4C-E3C8-3965-02FE-4D45DD256678}"/>
              </a:ext>
            </a:extLst>
          </p:cNvPr>
          <p:cNvPicPr>
            <a:picLocks noChangeAspect="1"/>
          </p:cNvPicPr>
          <p:nvPr/>
        </p:nvPicPr>
        <p:blipFill>
          <a:blip r:embed="rId5"/>
          <a:stretch>
            <a:fillRect/>
          </a:stretch>
        </p:blipFill>
        <p:spPr>
          <a:xfrm>
            <a:off x="8133055" y="631288"/>
            <a:ext cx="1915118" cy="4057852"/>
          </a:xfrm>
          <a:prstGeom prst="rect">
            <a:avLst/>
          </a:prstGeom>
        </p:spPr>
      </p:pic>
      <p:pic>
        <p:nvPicPr>
          <p:cNvPr id="9" name="Picture 8">
            <a:extLst>
              <a:ext uri="{FF2B5EF4-FFF2-40B4-BE49-F238E27FC236}">
                <a16:creationId xmlns:a16="http://schemas.microsoft.com/office/drawing/2014/main" id="{87434509-D57B-4E14-3C40-C4666DD4ACD6}"/>
              </a:ext>
            </a:extLst>
          </p:cNvPr>
          <p:cNvPicPr>
            <a:picLocks noChangeAspect="1"/>
          </p:cNvPicPr>
          <p:nvPr/>
        </p:nvPicPr>
        <p:blipFill>
          <a:blip r:embed="rId6"/>
          <a:stretch>
            <a:fillRect/>
          </a:stretch>
        </p:blipFill>
        <p:spPr>
          <a:xfrm>
            <a:off x="4304815" y="631288"/>
            <a:ext cx="1915118" cy="4057852"/>
          </a:xfrm>
          <a:prstGeom prst="rect">
            <a:avLst/>
          </a:prstGeom>
        </p:spPr>
      </p:pic>
      <p:pic>
        <p:nvPicPr>
          <p:cNvPr id="11" name="Picture 10">
            <a:extLst>
              <a:ext uri="{FF2B5EF4-FFF2-40B4-BE49-F238E27FC236}">
                <a16:creationId xmlns:a16="http://schemas.microsoft.com/office/drawing/2014/main" id="{3D5B1156-3055-4E0E-9217-572C289CE54A}"/>
              </a:ext>
            </a:extLst>
          </p:cNvPr>
          <p:cNvPicPr>
            <a:picLocks noChangeAspect="1"/>
          </p:cNvPicPr>
          <p:nvPr/>
        </p:nvPicPr>
        <p:blipFill>
          <a:blip r:embed="rId7"/>
          <a:stretch>
            <a:fillRect/>
          </a:stretch>
        </p:blipFill>
        <p:spPr>
          <a:xfrm>
            <a:off x="6608986" y="4918612"/>
            <a:ext cx="5321300" cy="1866900"/>
          </a:xfrm>
          <a:prstGeom prst="rect">
            <a:avLst/>
          </a:prstGeom>
        </p:spPr>
      </p:pic>
      <p:sp>
        <p:nvSpPr>
          <p:cNvPr id="12" name="Oval 11">
            <a:extLst>
              <a:ext uri="{FF2B5EF4-FFF2-40B4-BE49-F238E27FC236}">
                <a16:creationId xmlns:a16="http://schemas.microsoft.com/office/drawing/2014/main" id="{33DE838D-2AE4-CA28-B9BF-74810DED606C}"/>
              </a:ext>
            </a:extLst>
          </p:cNvPr>
          <p:cNvSpPr/>
          <p:nvPr/>
        </p:nvSpPr>
        <p:spPr bwMode="gray">
          <a:xfrm>
            <a:off x="11059908" y="555044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B13CC1BD-F33A-096C-7BA6-C861BF3D1A6D}"/>
              </a:ext>
            </a:extLst>
          </p:cNvPr>
          <p:cNvSpPr/>
          <p:nvPr/>
        </p:nvSpPr>
        <p:spPr bwMode="gray">
          <a:xfrm>
            <a:off x="7473082"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1394DA7C-5657-A706-C044-AC10004D8953}"/>
              </a:ext>
            </a:extLst>
          </p:cNvPr>
          <p:cNvSpPr/>
          <p:nvPr/>
        </p:nvSpPr>
        <p:spPr bwMode="gray">
          <a:xfrm>
            <a:off x="6608986"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15" name="Oval 14">
            <a:extLst>
              <a:ext uri="{FF2B5EF4-FFF2-40B4-BE49-F238E27FC236}">
                <a16:creationId xmlns:a16="http://schemas.microsoft.com/office/drawing/2014/main" id="{E39D3468-4534-83EC-8574-A14FA4750A96}"/>
              </a:ext>
            </a:extLst>
          </p:cNvPr>
          <p:cNvSpPr/>
          <p:nvPr/>
        </p:nvSpPr>
        <p:spPr bwMode="gray">
          <a:xfrm>
            <a:off x="8337178"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DD9BB297-3E60-0E0A-917F-ED69B18F4EF7}"/>
              </a:ext>
            </a:extLst>
          </p:cNvPr>
          <p:cNvPicPr>
            <a:picLocks noChangeAspect="1"/>
          </p:cNvPicPr>
          <p:nvPr/>
        </p:nvPicPr>
        <p:blipFill>
          <a:blip r:embed="rId8"/>
          <a:stretch>
            <a:fillRect/>
          </a:stretch>
        </p:blipFill>
        <p:spPr>
          <a:xfrm>
            <a:off x="3140609" y="5661248"/>
            <a:ext cx="3245010" cy="944245"/>
          </a:xfrm>
          <a:prstGeom prst="rect">
            <a:avLst/>
          </a:prstGeom>
        </p:spPr>
      </p:pic>
      <p:sp>
        <p:nvSpPr>
          <p:cNvPr id="17" name="Oval 16">
            <a:extLst>
              <a:ext uri="{FF2B5EF4-FFF2-40B4-BE49-F238E27FC236}">
                <a16:creationId xmlns:a16="http://schemas.microsoft.com/office/drawing/2014/main" id="{AD89DF3C-0540-6EDE-CFDA-1FFF7CF60039}"/>
              </a:ext>
            </a:extLst>
          </p:cNvPr>
          <p:cNvSpPr/>
          <p:nvPr/>
        </p:nvSpPr>
        <p:spPr bwMode="gray">
          <a:xfrm>
            <a:off x="5585710" y="6425472"/>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19" name="Oval 18">
            <a:extLst>
              <a:ext uri="{FF2B5EF4-FFF2-40B4-BE49-F238E27FC236}">
                <a16:creationId xmlns:a16="http://schemas.microsoft.com/office/drawing/2014/main" id="{1F3A9A26-9F3C-A4DB-3A38-2961835C1963}"/>
              </a:ext>
            </a:extLst>
          </p:cNvPr>
          <p:cNvSpPr/>
          <p:nvPr/>
        </p:nvSpPr>
        <p:spPr bwMode="gray">
          <a:xfrm>
            <a:off x="3168234" y="388026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0" name="Oval 19">
            <a:extLst>
              <a:ext uri="{FF2B5EF4-FFF2-40B4-BE49-F238E27FC236}">
                <a16:creationId xmlns:a16="http://schemas.microsoft.com/office/drawing/2014/main" id="{ED5244F5-93EF-D05C-F91E-161DABD9AD3A}"/>
              </a:ext>
            </a:extLst>
          </p:cNvPr>
          <p:cNvSpPr/>
          <p:nvPr/>
        </p:nvSpPr>
        <p:spPr bwMode="gray">
          <a:xfrm>
            <a:off x="5082354"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a:extLst>
              <a:ext uri="{FF2B5EF4-FFF2-40B4-BE49-F238E27FC236}">
                <a16:creationId xmlns:a16="http://schemas.microsoft.com/office/drawing/2014/main" id="{D04F685E-76FC-472E-524F-3D8457D2D96D}"/>
              </a:ext>
            </a:extLst>
          </p:cNvPr>
          <p:cNvSpPr/>
          <p:nvPr/>
        </p:nvSpPr>
        <p:spPr bwMode="gray">
          <a:xfrm>
            <a:off x="890959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6F3EE180-8447-8A50-0CAC-7358A4B6CED2}"/>
              </a:ext>
            </a:extLst>
          </p:cNvPr>
          <p:cNvPicPr>
            <a:picLocks noChangeAspect="1"/>
          </p:cNvPicPr>
          <p:nvPr/>
        </p:nvPicPr>
        <p:blipFill>
          <a:blip r:embed="rId9"/>
          <a:stretch>
            <a:fillRect/>
          </a:stretch>
        </p:blipFill>
        <p:spPr>
          <a:xfrm>
            <a:off x="10046177" y="631288"/>
            <a:ext cx="1915118" cy="4057852"/>
          </a:xfrm>
          <a:prstGeom prst="rect">
            <a:avLst/>
          </a:prstGeom>
        </p:spPr>
      </p:pic>
      <p:sp>
        <p:nvSpPr>
          <p:cNvPr id="24" name="Oval 23">
            <a:extLst>
              <a:ext uri="{FF2B5EF4-FFF2-40B4-BE49-F238E27FC236}">
                <a16:creationId xmlns:a16="http://schemas.microsoft.com/office/drawing/2014/main" id="{159BC6A8-5714-2AB1-A1D1-3ADBD3395609}"/>
              </a:ext>
            </a:extLst>
          </p:cNvPr>
          <p:cNvSpPr/>
          <p:nvPr/>
        </p:nvSpPr>
        <p:spPr bwMode="gray">
          <a:xfrm>
            <a:off x="1082371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5" name="Picture 24">
            <a:extLst>
              <a:ext uri="{FF2B5EF4-FFF2-40B4-BE49-F238E27FC236}">
                <a16:creationId xmlns:a16="http://schemas.microsoft.com/office/drawing/2014/main" id="{F4C9B8F1-CF82-E122-23C9-19B93CF77201}"/>
              </a:ext>
            </a:extLst>
          </p:cNvPr>
          <p:cNvPicPr>
            <a:picLocks noChangeAspect="1"/>
          </p:cNvPicPr>
          <p:nvPr/>
        </p:nvPicPr>
        <p:blipFill>
          <a:blip r:embed="rId10"/>
          <a:stretch>
            <a:fillRect/>
          </a:stretch>
        </p:blipFill>
        <p:spPr>
          <a:xfrm>
            <a:off x="6217937" y="631288"/>
            <a:ext cx="1915118" cy="4057852"/>
          </a:xfrm>
          <a:prstGeom prst="rect">
            <a:avLst/>
          </a:prstGeom>
        </p:spPr>
      </p:pic>
      <p:sp>
        <p:nvSpPr>
          <p:cNvPr id="26" name="Oval 25">
            <a:extLst>
              <a:ext uri="{FF2B5EF4-FFF2-40B4-BE49-F238E27FC236}">
                <a16:creationId xmlns:a16="http://schemas.microsoft.com/office/drawing/2014/main" id="{F29EED90-6606-C988-D7B9-4D8B6214229A}"/>
              </a:ext>
            </a:extLst>
          </p:cNvPr>
          <p:cNvSpPr/>
          <p:nvPr/>
        </p:nvSpPr>
        <p:spPr bwMode="gray">
          <a:xfrm>
            <a:off x="699547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pic>
        <p:nvPicPr>
          <p:cNvPr id="28" name="Picture 27">
            <a:extLst>
              <a:ext uri="{FF2B5EF4-FFF2-40B4-BE49-F238E27FC236}">
                <a16:creationId xmlns:a16="http://schemas.microsoft.com/office/drawing/2014/main" id="{9DD75EE7-DE11-E318-3582-8BA6FEF4D2E2}"/>
              </a:ext>
            </a:extLst>
          </p:cNvPr>
          <p:cNvPicPr>
            <a:picLocks noChangeAspect="1"/>
          </p:cNvPicPr>
          <p:nvPr/>
        </p:nvPicPr>
        <p:blipFill>
          <a:blip r:embed="rId11"/>
          <a:stretch>
            <a:fillRect/>
          </a:stretch>
        </p:blipFill>
        <p:spPr>
          <a:xfrm>
            <a:off x="210711" y="5976480"/>
            <a:ext cx="2790531" cy="629013"/>
          </a:xfrm>
          <a:prstGeom prst="rect">
            <a:avLst/>
          </a:prstGeom>
        </p:spPr>
      </p:pic>
      <p:sp>
        <p:nvSpPr>
          <p:cNvPr id="29" name="Donut 28">
            <a:extLst>
              <a:ext uri="{FF2B5EF4-FFF2-40B4-BE49-F238E27FC236}">
                <a16:creationId xmlns:a16="http://schemas.microsoft.com/office/drawing/2014/main" id="{CBA376F3-24C6-573D-F80F-0A5203E798DE}"/>
              </a:ext>
            </a:extLst>
          </p:cNvPr>
          <p:cNvSpPr/>
          <p:nvPr/>
        </p:nvSpPr>
        <p:spPr bwMode="gray">
          <a:xfrm>
            <a:off x="517827" y="5875878"/>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1" name="Straight Arrow Connector 30">
            <a:extLst>
              <a:ext uri="{FF2B5EF4-FFF2-40B4-BE49-F238E27FC236}">
                <a16:creationId xmlns:a16="http://schemas.microsoft.com/office/drawing/2014/main" id="{34217C3A-4992-259D-41B5-018F43ED4BC4}"/>
              </a:ext>
            </a:extLst>
          </p:cNvPr>
          <p:cNvCxnSpPr>
            <a:cxnSpLocks/>
            <a:stCxn id="29" idx="0"/>
            <a:endCxn id="4" idx="2"/>
          </p:cNvCxnSpPr>
          <p:nvPr/>
        </p:nvCxnSpPr>
        <p:spPr>
          <a:xfrm flipV="1">
            <a:off x="775227" y="4689140"/>
            <a:ext cx="393044" cy="118673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7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7FB9E-E1DD-E42E-9FDF-EB633253E07E}"/>
              </a:ext>
            </a:extLst>
          </p:cNvPr>
          <p:cNvPicPr>
            <a:picLocks noChangeAspect="1"/>
          </p:cNvPicPr>
          <p:nvPr/>
        </p:nvPicPr>
        <p:blipFill>
          <a:blip r:embed="rId3"/>
          <a:stretch>
            <a:fillRect/>
          </a:stretch>
        </p:blipFill>
        <p:spPr>
          <a:xfrm>
            <a:off x="472537" y="561788"/>
            <a:ext cx="1915118" cy="4057852"/>
          </a:xfrm>
          <a:prstGeom prst="rect">
            <a:avLst/>
          </a:prstGeom>
        </p:spPr>
      </p:pic>
      <p:pic>
        <p:nvPicPr>
          <p:cNvPr id="7" name="Picture 6">
            <a:extLst>
              <a:ext uri="{FF2B5EF4-FFF2-40B4-BE49-F238E27FC236}">
                <a16:creationId xmlns:a16="http://schemas.microsoft.com/office/drawing/2014/main" id="{A1BBBB27-8322-FBEC-6F74-570B216BC984}"/>
              </a:ext>
            </a:extLst>
          </p:cNvPr>
          <p:cNvPicPr>
            <a:picLocks noChangeAspect="1"/>
          </p:cNvPicPr>
          <p:nvPr/>
        </p:nvPicPr>
        <p:blipFill>
          <a:blip r:embed="rId4"/>
          <a:stretch>
            <a:fillRect/>
          </a:stretch>
        </p:blipFill>
        <p:spPr>
          <a:xfrm>
            <a:off x="2964519" y="561788"/>
            <a:ext cx="1915118" cy="4057852"/>
          </a:xfrm>
          <a:prstGeom prst="rect">
            <a:avLst/>
          </a:prstGeom>
        </p:spPr>
      </p:pic>
      <p:sp>
        <p:nvSpPr>
          <p:cNvPr id="13" name="Oval 12">
            <a:extLst>
              <a:ext uri="{FF2B5EF4-FFF2-40B4-BE49-F238E27FC236}">
                <a16:creationId xmlns:a16="http://schemas.microsoft.com/office/drawing/2014/main" id="{7DA70C94-B2B9-2733-B48B-649F6D4E04EE}"/>
              </a:ext>
            </a:extLst>
          </p:cNvPr>
          <p:cNvSpPr/>
          <p:nvPr/>
        </p:nvSpPr>
        <p:spPr bwMode="gray">
          <a:xfrm>
            <a:off x="55145" y="63472"/>
            <a:ext cx="497826" cy="498316"/>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089ED4A6-FCB9-6274-9B60-6D3BC6933998}"/>
              </a:ext>
            </a:extLst>
          </p:cNvPr>
          <p:cNvPicPr>
            <a:picLocks noChangeAspect="1"/>
          </p:cNvPicPr>
          <p:nvPr/>
        </p:nvPicPr>
        <p:blipFill>
          <a:blip r:embed="rId5"/>
          <a:stretch>
            <a:fillRect/>
          </a:stretch>
        </p:blipFill>
        <p:spPr>
          <a:xfrm>
            <a:off x="257516" y="5366624"/>
            <a:ext cx="3311233" cy="929588"/>
          </a:xfrm>
          <a:prstGeom prst="rect">
            <a:avLst/>
          </a:prstGeom>
        </p:spPr>
      </p:pic>
      <p:sp>
        <p:nvSpPr>
          <p:cNvPr id="15" name="Oval 14">
            <a:extLst>
              <a:ext uri="{FF2B5EF4-FFF2-40B4-BE49-F238E27FC236}">
                <a16:creationId xmlns:a16="http://schemas.microsoft.com/office/drawing/2014/main" id="{22B66F6D-2EAF-5AB9-2084-16D8B6A95DFA}"/>
              </a:ext>
            </a:extLst>
          </p:cNvPr>
          <p:cNvSpPr/>
          <p:nvPr/>
        </p:nvSpPr>
        <p:spPr bwMode="gray">
          <a:xfrm>
            <a:off x="2855242" y="612308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6"/>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7"/>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8"/>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9"/>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E6B873CB-582B-5956-E432-17F23595657F}"/>
              </a:ext>
            </a:extLst>
          </p:cNvPr>
          <p:cNvSpPr/>
          <p:nvPr/>
        </p:nvSpPr>
        <p:spPr bwMode="gray">
          <a:xfrm>
            <a:off x="3742058" y="3868206"/>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9" name="Picture 28">
            <a:extLst>
              <a:ext uri="{FF2B5EF4-FFF2-40B4-BE49-F238E27FC236}">
                <a16:creationId xmlns:a16="http://schemas.microsoft.com/office/drawing/2014/main" id="{FFB29B4C-29E9-BF05-1AFC-A02A724FB8F5}"/>
              </a:ext>
            </a:extLst>
          </p:cNvPr>
          <p:cNvPicPr>
            <a:picLocks noChangeAspect="1"/>
          </p:cNvPicPr>
          <p:nvPr/>
        </p:nvPicPr>
        <p:blipFill>
          <a:blip r:embed="rId10"/>
          <a:stretch>
            <a:fillRect/>
          </a:stretch>
        </p:blipFill>
        <p:spPr>
          <a:xfrm>
            <a:off x="9571923" y="561788"/>
            <a:ext cx="1915118" cy="4057852"/>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75441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876F62-9CBE-E7E8-8C90-5BF2056A6C2E}"/>
              </a:ext>
            </a:extLst>
          </p:cNvPr>
          <p:cNvPicPr>
            <a:picLocks noChangeAspect="1"/>
          </p:cNvPicPr>
          <p:nvPr/>
        </p:nvPicPr>
        <p:blipFill>
          <a:blip r:embed="rId3"/>
          <a:stretch>
            <a:fillRect/>
          </a:stretch>
        </p:blipFill>
        <p:spPr>
          <a:xfrm>
            <a:off x="480963" y="548680"/>
            <a:ext cx="1652313" cy="3501008"/>
          </a:xfrm>
          <a:prstGeom prst="rect">
            <a:avLst/>
          </a:prstGeom>
        </p:spPr>
      </p:pic>
      <p:pic>
        <p:nvPicPr>
          <p:cNvPr id="7" name="Picture 6">
            <a:extLst>
              <a:ext uri="{FF2B5EF4-FFF2-40B4-BE49-F238E27FC236}">
                <a16:creationId xmlns:a16="http://schemas.microsoft.com/office/drawing/2014/main" id="{C9BAE26F-DC6F-5062-B4E1-E81ED3F6A9A7}"/>
              </a:ext>
            </a:extLst>
          </p:cNvPr>
          <p:cNvPicPr>
            <a:picLocks noChangeAspect="1"/>
          </p:cNvPicPr>
          <p:nvPr/>
        </p:nvPicPr>
        <p:blipFill>
          <a:blip r:embed="rId4"/>
          <a:stretch>
            <a:fillRect/>
          </a:stretch>
        </p:blipFill>
        <p:spPr>
          <a:xfrm>
            <a:off x="4081364" y="548679"/>
            <a:ext cx="1652314" cy="3501009"/>
          </a:xfrm>
          <a:prstGeom prst="rect">
            <a:avLst/>
          </a:prstGeom>
        </p:spPr>
      </p:pic>
      <p:pic>
        <p:nvPicPr>
          <p:cNvPr id="8" name="Picture 7">
            <a:extLst>
              <a:ext uri="{FF2B5EF4-FFF2-40B4-BE49-F238E27FC236}">
                <a16:creationId xmlns:a16="http://schemas.microsoft.com/office/drawing/2014/main" id="{3ACC1D42-A882-F705-4867-C49F2B851595}"/>
              </a:ext>
            </a:extLst>
          </p:cNvPr>
          <p:cNvPicPr>
            <a:picLocks noChangeAspect="1"/>
          </p:cNvPicPr>
          <p:nvPr/>
        </p:nvPicPr>
        <p:blipFill>
          <a:blip r:embed="rId5"/>
          <a:stretch>
            <a:fillRect/>
          </a:stretch>
        </p:blipFill>
        <p:spPr>
          <a:xfrm>
            <a:off x="6123151" y="4777634"/>
            <a:ext cx="3024336" cy="1655501"/>
          </a:xfrm>
          <a:prstGeom prst="rect">
            <a:avLst/>
          </a:prstGeom>
        </p:spPr>
      </p:pic>
      <p:pic>
        <p:nvPicPr>
          <p:cNvPr id="9" name="Picture 8">
            <a:extLst>
              <a:ext uri="{FF2B5EF4-FFF2-40B4-BE49-F238E27FC236}">
                <a16:creationId xmlns:a16="http://schemas.microsoft.com/office/drawing/2014/main" id="{FFFC0A49-35F4-03F5-2BB2-E84C0C17A153}"/>
              </a:ext>
            </a:extLst>
          </p:cNvPr>
          <p:cNvPicPr>
            <a:picLocks noChangeAspect="1"/>
          </p:cNvPicPr>
          <p:nvPr/>
        </p:nvPicPr>
        <p:blipFill>
          <a:blip r:embed="rId6"/>
          <a:stretch>
            <a:fillRect/>
          </a:stretch>
        </p:blipFill>
        <p:spPr>
          <a:xfrm>
            <a:off x="2281163" y="548679"/>
            <a:ext cx="1652314" cy="3501009"/>
          </a:xfrm>
          <a:prstGeom prst="rect">
            <a:avLst/>
          </a:prstGeom>
        </p:spPr>
      </p:pic>
      <p:pic>
        <p:nvPicPr>
          <p:cNvPr id="10" name="Picture 9">
            <a:extLst>
              <a:ext uri="{FF2B5EF4-FFF2-40B4-BE49-F238E27FC236}">
                <a16:creationId xmlns:a16="http://schemas.microsoft.com/office/drawing/2014/main" id="{C1880F16-239F-F5F7-781F-7A667EBDF2B0}"/>
              </a:ext>
            </a:extLst>
          </p:cNvPr>
          <p:cNvPicPr>
            <a:picLocks noChangeAspect="1"/>
          </p:cNvPicPr>
          <p:nvPr/>
        </p:nvPicPr>
        <p:blipFill rotWithShape="1">
          <a:blip r:embed="rId7"/>
          <a:srcRect l="39221" t="59646" r="1"/>
          <a:stretch/>
        </p:blipFill>
        <p:spPr>
          <a:xfrm>
            <a:off x="1129035" y="2636912"/>
            <a:ext cx="1004241" cy="1412774"/>
          </a:xfrm>
          <a:prstGeom prst="rect">
            <a:avLst/>
          </a:prstGeom>
        </p:spPr>
      </p:pic>
      <p:pic>
        <p:nvPicPr>
          <p:cNvPr id="11" name="Picture 10">
            <a:extLst>
              <a:ext uri="{FF2B5EF4-FFF2-40B4-BE49-F238E27FC236}">
                <a16:creationId xmlns:a16="http://schemas.microsoft.com/office/drawing/2014/main" id="{BE6CF56D-917A-9786-F72C-55B9C7A44FAB}"/>
              </a:ext>
            </a:extLst>
          </p:cNvPr>
          <p:cNvPicPr>
            <a:picLocks noChangeAspect="1"/>
          </p:cNvPicPr>
          <p:nvPr/>
        </p:nvPicPr>
        <p:blipFill rotWithShape="1">
          <a:blip r:embed="rId7"/>
          <a:srcRect l="39370" t="60062" r="5526" b="8646"/>
          <a:stretch/>
        </p:blipFill>
        <p:spPr>
          <a:xfrm>
            <a:off x="1270516" y="4923222"/>
            <a:ext cx="1436289" cy="1728193"/>
          </a:xfrm>
          <a:prstGeom prst="rect">
            <a:avLst/>
          </a:prstGeom>
        </p:spPr>
      </p:pic>
      <p:sp>
        <p:nvSpPr>
          <p:cNvPr id="13" name="Oval 12">
            <a:extLst>
              <a:ext uri="{FF2B5EF4-FFF2-40B4-BE49-F238E27FC236}">
                <a16:creationId xmlns:a16="http://schemas.microsoft.com/office/drawing/2014/main" id="{2FEE888B-6F17-9205-52F2-C4549486F754}"/>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FF7AF1DD-80F1-16AE-78F4-9BEB5ECE1769}"/>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703A9944-9ACF-4DDE-C6EC-1241D447A989}"/>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6D14B06C-87F3-A70A-46BB-D400625EC5FE}"/>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cxnSp>
        <p:nvCxnSpPr>
          <p:cNvPr id="17" name="Straight Arrow Connector 16">
            <a:extLst>
              <a:ext uri="{FF2B5EF4-FFF2-40B4-BE49-F238E27FC236}">
                <a16:creationId xmlns:a16="http://schemas.microsoft.com/office/drawing/2014/main" id="{3576B1E2-4571-6B39-01AE-C51BE0CF3FD0}"/>
              </a:ext>
            </a:extLst>
          </p:cNvPr>
          <p:cNvCxnSpPr>
            <a:cxnSpLocks/>
            <a:endCxn id="9" idx="2"/>
          </p:cNvCxnSpPr>
          <p:nvPr/>
        </p:nvCxnSpPr>
        <p:spPr>
          <a:xfrm flipV="1">
            <a:off x="2560554" y="4049688"/>
            <a:ext cx="546766" cy="1035496"/>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E88A41-F29D-3FB1-BEB3-B4F21B6BE0CD}"/>
              </a:ext>
            </a:extLst>
          </p:cNvPr>
          <p:cNvCxnSpPr>
            <a:cxnSpLocks/>
            <a:endCxn id="7" idx="2"/>
          </p:cNvCxnSpPr>
          <p:nvPr/>
        </p:nvCxnSpPr>
        <p:spPr>
          <a:xfrm flipV="1">
            <a:off x="2623252" y="4049688"/>
            <a:ext cx="2284269" cy="1467544"/>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Donut 23">
            <a:extLst>
              <a:ext uri="{FF2B5EF4-FFF2-40B4-BE49-F238E27FC236}">
                <a16:creationId xmlns:a16="http://schemas.microsoft.com/office/drawing/2014/main" id="{C2ABA1E4-3490-15DE-BA99-8B8B32FFB314}"/>
              </a:ext>
            </a:extLst>
          </p:cNvPr>
          <p:cNvSpPr/>
          <p:nvPr/>
        </p:nvSpPr>
        <p:spPr bwMode="gray">
          <a:xfrm>
            <a:off x="1618476" y="330756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5" name="Straight Arrow Connector 24">
            <a:extLst>
              <a:ext uri="{FF2B5EF4-FFF2-40B4-BE49-F238E27FC236}">
                <a16:creationId xmlns:a16="http://schemas.microsoft.com/office/drawing/2014/main" id="{FD595EBD-5B4A-E6AA-6590-6BD99CB09037}"/>
              </a:ext>
            </a:extLst>
          </p:cNvPr>
          <p:cNvCxnSpPr>
            <a:cxnSpLocks/>
            <a:stCxn id="24" idx="4"/>
            <a:endCxn id="11" idx="0"/>
          </p:cNvCxnSpPr>
          <p:nvPr/>
        </p:nvCxnSpPr>
        <p:spPr>
          <a:xfrm>
            <a:off x="1875876" y="3822544"/>
            <a:ext cx="112785" cy="110067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92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3"/>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4"/>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5"/>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6"/>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DE8C85F7-B7C5-52A1-3EBE-300F14A542AB}"/>
              </a:ext>
            </a:extLst>
          </p:cNvPr>
          <p:cNvPicPr>
            <a:picLocks noChangeAspect="1"/>
          </p:cNvPicPr>
          <p:nvPr/>
        </p:nvPicPr>
        <p:blipFill>
          <a:blip r:embed="rId7"/>
          <a:stretch>
            <a:fillRect/>
          </a:stretch>
        </p:blipFill>
        <p:spPr>
          <a:xfrm>
            <a:off x="210711" y="5976480"/>
            <a:ext cx="2790531" cy="629013"/>
          </a:xfrm>
          <a:prstGeom prst="rect">
            <a:avLst/>
          </a:prstGeom>
        </p:spPr>
      </p:pic>
      <p:sp>
        <p:nvSpPr>
          <p:cNvPr id="4" name="Donut 3">
            <a:extLst>
              <a:ext uri="{FF2B5EF4-FFF2-40B4-BE49-F238E27FC236}">
                <a16:creationId xmlns:a16="http://schemas.microsoft.com/office/drawing/2014/main" id="{D78AFA86-7EB4-444A-6CCF-C35B449F65BD}"/>
              </a:ext>
            </a:extLst>
          </p:cNvPr>
          <p:cNvSpPr/>
          <p:nvPr/>
        </p:nvSpPr>
        <p:spPr bwMode="gray">
          <a:xfrm>
            <a:off x="1345059" y="587694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 name="Straight Arrow Connector 5">
            <a:extLst>
              <a:ext uri="{FF2B5EF4-FFF2-40B4-BE49-F238E27FC236}">
                <a16:creationId xmlns:a16="http://schemas.microsoft.com/office/drawing/2014/main" id="{A8593ADF-9C27-CC5A-8814-D44D44A3FB5F}"/>
              </a:ext>
            </a:extLst>
          </p:cNvPr>
          <p:cNvCxnSpPr>
            <a:cxnSpLocks/>
            <a:stCxn id="4" idx="0"/>
          </p:cNvCxnSpPr>
          <p:nvPr/>
        </p:nvCxnSpPr>
        <p:spPr>
          <a:xfrm flipH="1" flipV="1">
            <a:off x="1430096" y="4619640"/>
            <a:ext cx="172363" cy="1257300"/>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8E6D20-5068-8DAD-B0CD-7ABEF9860345}"/>
              </a:ext>
            </a:extLst>
          </p:cNvPr>
          <p:cNvPicPr>
            <a:picLocks noChangeAspect="1"/>
          </p:cNvPicPr>
          <p:nvPr/>
        </p:nvPicPr>
        <p:blipFill>
          <a:blip r:embed="rId8"/>
          <a:stretch>
            <a:fillRect/>
          </a:stretch>
        </p:blipFill>
        <p:spPr>
          <a:xfrm>
            <a:off x="391916" y="561788"/>
            <a:ext cx="1915118" cy="4057852"/>
          </a:xfrm>
          <a:prstGeom prst="rect">
            <a:avLst/>
          </a:prstGeom>
        </p:spPr>
      </p:pic>
      <p:pic>
        <p:nvPicPr>
          <p:cNvPr id="9" name="Picture 8">
            <a:extLst>
              <a:ext uri="{FF2B5EF4-FFF2-40B4-BE49-F238E27FC236}">
                <a16:creationId xmlns:a16="http://schemas.microsoft.com/office/drawing/2014/main" id="{9663E404-105A-A298-0DE3-C7F3E28A38C6}"/>
              </a:ext>
            </a:extLst>
          </p:cNvPr>
          <p:cNvPicPr>
            <a:picLocks noChangeAspect="1"/>
          </p:cNvPicPr>
          <p:nvPr/>
        </p:nvPicPr>
        <p:blipFill>
          <a:blip r:embed="rId9"/>
          <a:stretch>
            <a:fillRect/>
          </a:stretch>
        </p:blipFill>
        <p:spPr>
          <a:xfrm>
            <a:off x="9571227" y="558840"/>
            <a:ext cx="1916509" cy="4060800"/>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2924697161"/>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2.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7238</TotalTime>
  <Words>834</Words>
  <Application>Microsoft Macintosh PowerPoint</Application>
  <PresentationFormat>Custom</PresentationFormat>
  <Paragraphs>197</Paragraphs>
  <Slides>13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Menlo</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1072</cp:revision>
  <dcterms:created xsi:type="dcterms:W3CDTF">2015-10-14T11:21:43Z</dcterms:created>
  <dcterms:modified xsi:type="dcterms:W3CDTF">2022-10-29T00:06:01Z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